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E803-F14A-4418-8117-931A49D5F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C28A4-884F-428E-82FB-1A8803156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61F09-CE81-48A5-952A-E2AB5C08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6809-B73A-4E43-BF58-42D3C736F461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59DEB-8EED-447A-B541-76293C13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0A4AA-37F7-430E-BDC9-603AFFC9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7C30-F8AE-4EF2-964F-6AC973978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357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538E-F176-4FCF-9C32-88472BE8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E375D-32D5-4173-B443-0F3B2F72F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C6FDE-AB8A-46A4-970D-4478AC66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6809-B73A-4E43-BF58-42D3C736F461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592A4-4E11-4FBB-953A-201AC40D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F1AE7-EE08-47AA-955D-76813BDE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7C30-F8AE-4EF2-964F-6AC973978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261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0F471C-560C-44C7-B3A8-8F7CB079D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CA406-F8FA-43B3-9DB3-37F5C5330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A6935-14B9-4E0B-BEAE-390281A4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6809-B73A-4E43-BF58-42D3C736F461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E6E82-8179-4C69-A641-B189033D3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A8000-6A1D-41EF-8AB1-12FB6D4A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7C30-F8AE-4EF2-964F-6AC973978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661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76CA1-8695-453D-8639-2D540C479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AE314-0737-4FE2-AB04-EB1867B91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FBEE6-85CA-4614-9856-7937F160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6809-B73A-4E43-BF58-42D3C736F461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A3E28-0898-4840-BEEC-18CD742E5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6FED3-4823-41D0-BEEB-D183684C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7C30-F8AE-4EF2-964F-6AC973978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423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75661-F3E4-49F9-B38A-A3AABC74A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B7F45-D10D-4360-9D8A-17BD4864F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8D71C-D2CE-4561-8F81-A887FF36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6809-B73A-4E43-BF58-42D3C736F461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883F9-6C87-41AF-8F7A-61ADFCF0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6FCE1-367D-49C3-8E28-1D918F2C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7C30-F8AE-4EF2-964F-6AC973978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09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8657B-0AF2-4145-ADF2-24868FEE9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AB0F6-49FF-4D93-805F-402FF8B01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5F9C6-E58A-49CC-AF0D-0EA654BAF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5B968-929B-4374-9EAB-D6CA2700B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6809-B73A-4E43-BF58-42D3C736F461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4CF74-8CAC-42FC-A5EB-4241B339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C1FB4-D783-4D6F-9280-2179FF8A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7C30-F8AE-4EF2-964F-6AC973978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23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7AADE-33BA-4511-A847-803884AF0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CD361-A9D1-45C7-A284-08B781D2A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D6CAA-E270-445E-BCBA-A61E40DF6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5BDF7-CAD4-43BC-A3FB-7D9DA44F5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30E6B-98B1-4A1C-900E-DB3C812EE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BAEB75-B538-47B3-A26E-DA55F517F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6809-B73A-4E43-BF58-42D3C736F461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DAEE56-7A62-47A1-9FAA-1FEA8D5FA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B1CAF-B094-491B-B352-506F6EED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7C30-F8AE-4EF2-964F-6AC973978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420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8CF4D-322A-4E28-934A-B4F091E7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21850-CA80-448A-BD94-C6A7479D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6809-B73A-4E43-BF58-42D3C736F461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31BC7-6D7A-405C-8321-2C6D0216B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E6FDA-689F-4AFD-AA16-DF699172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7C30-F8AE-4EF2-964F-6AC973978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73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6E51D-975D-42A2-AF14-14D08AF59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6809-B73A-4E43-BF58-42D3C736F461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3EFF7-F563-4758-B053-36DC4381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DC15A-EB26-442A-84D1-86C5F39A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7C30-F8AE-4EF2-964F-6AC973978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017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79E80-6308-4C9A-BB99-4047CC9AE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DAE87-7F91-4BDC-A38A-490298869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20B4F-13C4-4D59-958B-A51900447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48122-C165-4894-87CE-0B6B2E07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6809-B73A-4E43-BF58-42D3C736F461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0E35B-795D-4FF9-AD42-7C8039C98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BC4AE-B6D2-4619-B38B-F7FB21B4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7C30-F8AE-4EF2-964F-6AC973978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076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E437B-77AE-4A59-B950-95EB9388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4F3A9E-4277-46F0-9ED6-D3AAA8A85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27C7D-D34D-44BA-B041-462C106C6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7395B-2A24-4BBB-BEE8-F3915F91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6809-B73A-4E43-BF58-42D3C736F461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3ABF2-2BCF-407D-988D-6E8AADCF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C36D5-93D8-439B-91C1-DDF27269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7C30-F8AE-4EF2-964F-6AC973978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528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BDE29-50E5-481C-8B34-8170B493F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35E95-DC08-4897-8811-6C1D5696B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30A2B-AC45-4BF0-8B40-8A3176F07D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D6809-B73A-4E43-BF58-42D3C736F461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E6C40-1FA8-43B9-B51E-3A3443EE0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41625-FCD3-47EF-8843-2D31E0CDA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97C30-F8AE-4EF2-964F-6AC973978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351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FF4CC1-3AC0-4E91-8C75-9E7F447C4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E2148C-68F0-4F97-89B8-5EAE4ABC7BDE}"/>
              </a:ext>
            </a:extLst>
          </p:cNvPr>
          <p:cNvSpPr txBox="1"/>
          <p:nvPr/>
        </p:nvSpPr>
        <p:spPr>
          <a:xfrm>
            <a:off x="273423" y="3429000"/>
            <a:ext cx="11645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 SLIDE</a:t>
            </a:r>
            <a:endParaRPr lang="en-IN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10EAFF-C722-48F5-BF13-F941531C8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775"/>
            <a:ext cx="12192000" cy="139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6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5E39AC-F629-49BD-9C17-3C6A52A8929F}"/>
              </a:ext>
            </a:extLst>
          </p:cNvPr>
          <p:cNvSpPr txBox="1"/>
          <p:nvPr/>
        </p:nvSpPr>
        <p:spPr>
          <a:xfrm>
            <a:off x="327212" y="3429000"/>
            <a:ext cx="11537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</a:t>
            </a:r>
            <a:endParaRPr lang="en-IN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EE544-B32F-4121-8B78-127354315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775"/>
            <a:ext cx="12192000" cy="139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95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2025-03-11T04:30:36Z</dcterms:created>
  <dcterms:modified xsi:type="dcterms:W3CDTF">2025-03-11T09:04:25Z</dcterms:modified>
</cp:coreProperties>
</file>